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63" r:id="rId7"/>
    <p:sldId id="261" r:id="rId8"/>
    <p:sldId id="262" r:id="rId9"/>
    <p:sldId id="259" r:id="rId10"/>
    <p:sldId id="260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992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847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871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6960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592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8041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8995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3842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40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978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520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14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22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84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922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809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499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2021-03-04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332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66440" y="-243407"/>
            <a:ext cx="5917679" cy="3312367"/>
          </a:xfrm>
        </p:spPr>
        <p:txBody>
          <a:bodyPr/>
          <a:lstStyle/>
          <a:p>
            <a:pPr algn="ctr"/>
            <a:r>
              <a:rPr lang="sv-SE" dirty="0" smtClean="0"/>
              <a:t>Mental träning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					100 </a:t>
            </a:r>
            <a:r>
              <a:rPr lang="sv-SE" dirty="0" smtClean="0"/>
              <a:t>poäng </a:t>
            </a:r>
          </a:p>
          <a:p>
            <a:r>
              <a:rPr lang="sv-SE" dirty="0" smtClean="0"/>
              <a:t>                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Varför mental träning?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v-SE" dirty="0" smtClean="0"/>
              <a:t>För att kunna förbättra en prestation/prestationer, skolarbete, idrott…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Att man vill utvecklas i sitt yrke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Att må bättre – mer avspänd, bättre självkänsla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Att man vill bli bättre på att hantera stress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Vill känna sig mer motiverad till vardagen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Men…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Men den mentala </a:t>
            </a:r>
            <a:r>
              <a:rPr lang="sv-SE" dirty="0" smtClean="0"/>
              <a:t>träningen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Ger </a:t>
            </a:r>
            <a:r>
              <a:rPr lang="sv-SE" dirty="0"/>
              <a:t>inga snabba lösningar på stora </a:t>
            </a:r>
            <a:r>
              <a:rPr lang="sv-SE" dirty="0" smtClean="0"/>
              <a:t>problem</a:t>
            </a:r>
          </a:p>
          <a:p>
            <a:pPr marL="0" indent="0" algn="ctr">
              <a:buNone/>
            </a:pPr>
            <a:endParaRPr lang="sv-SE" sz="1400" dirty="0"/>
          </a:p>
          <a:p>
            <a:pPr marL="0" indent="0" algn="ctr">
              <a:buNone/>
            </a:pPr>
            <a:r>
              <a:rPr lang="sv-SE" dirty="0"/>
              <a:t>Men det finns kunskap och metoder att utveckla och förändra en förmåga, tankar och </a:t>
            </a:r>
            <a:r>
              <a:rPr lang="sv-SE" dirty="0" smtClean="0"/>
              <a:t>beteenden</a:t>
            </a:r>
          </a:p>
          <a:p>
            <a:pPr marL="0" indent="0" algn="ctr">
              <a:buNone/>
            </a:pPr>
            <a:endParaRPr lang="sv-SE" sz="1400" dirty="0"/>
          </a:p>
          <a:p>
            <a:pPr marL="0" indent="0" algn="ctr">
              <a:buNone/>
            </a:pPr>
            <a:r>
              <a:rPr lang="sv-SE" dirty="0"/>
              <a:t>Jag hoppas att ni kommer att få nytta av kursen!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5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Vad är mental träning?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v-SE" dirty="0" smtClean="0"/>
              <a:t>Mental träning är: </a:t>
            </a:r>
          </a:p>
          <a:p>
            <a:pPr marL="0" indent="0" algn="ctr">
              <a:buNone/>
            </a:pPr>
            <a:r>
              <a:rPr lang="sv-SE" dirty="0" smtClean="0"/>
              <a:t>ett sätt att träna, utveckla och förändra tankar och beteenden för att må bättre eller för att förändra en prestation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kan innebära många olika aktiviteter</a:t>
            </a:r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dirty="0" smtClean="0"/>
              <a:t>ett hälsoämne som sysslar med att utveckla det som är friskt – inte lösning vid sjukdom el psykisk ohälsa</a:t>
            </a:r>
          </a:p>
          <a:p>
            <a:pPr marL="0" indent="0" algn="ctr">
              <a:buNone/>
            </a:pPr>
            <a:endParaRPr lang="sv-SE" sz="1500" dirty="0" smtClean="0"/>
          </a:p>
          <a:p>
            <a:pPr marL="0" indent="0" algn="ctr">
              <a:buNone/>
            </a:pPr>
            <a:r>
              <a:rPr lang="sv-SE" dirty="0" smtClean="0"/>
              <a:t>ett ungt forskningsområde och forskning pågår….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Vilka förväntningar har du på kursen?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 smtClean="0"/>
              <a:t>Behöver </a:t>
            </a:r>
            <a:r>
              <a:rPr lang="sv-SE" dirty="0" smtClean="0"/>
              <a:t>man ha förväntningar?</a:t>
            </a:r>
          </a:p>
          <a:p>
            <a:pPr marL="0" indent="0" algn="ctr">
              <a:buNone/>
            </a:pPr>
            <a:r>
              <a:rPr lang="sv-SE" dirty="0" smtClean="0"/>
              <a:t>Behöver man ha ett mål med kursen</a:t>
            </a:r>
            <a:r>
              <a:rPr lang="sv-SE" dirty="0" smtClean="0"/>
              <a:t>?</a:t>
            </a:r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I kursen ingår metodik/coaching, målbilder/triggers, studieteknik, motivation/prestation, hur man kan förebygga stress/verktyg för stresshantering och mycket mer…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Lite historik…..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Var behöver man träna på att nå sina mål?</a:t>
            </a:r>
          </a:p>
          <a:p>
            <a:pPr marL="0" indent="0">
              <a:buNone/>
            </a:pPr>
            <a:r>
              <a:rPr lang="sv-SE" dirty="0" smtClean="0"/>
              <a:t>Jo, i idrotten</a:t>
            </a:r>
          </a:p>
          <a:p>
            <a:pPr marL="0" indent="0">
              <a:buNone/>
            </a:pPr>
            <a:r>
              <a:rPr lang="sv-SE" dirty="0" smtClean="0"/>
              <a:t>Funnits där sen 70 – talet ex L-E </a:t>
            </a:r>
            <a:r>
              <a:rPr lang="sv-SE" dirty="0" err="1" smtClean="0"/>
              <a:t>Uneståhl</a:t>
            </a:r>
            <a:r>
              <a:rPr lang="sv-SE" dirty="0" smtClean="0"/>
              <a:t> (idrottspsykolog)</a:t>
            </a:r>
          </a:p>
          <a:p>
            <a:pPr marL="0" indent="0">
              <a:buNone/>
            </a:pPr>
            <a:r>
              <a:rPr lang="sv-SE" dirty="0" smtClean="0"/>
              <a:t>Kan man inte fokusera (förutom att ha bra fysik och kondition) – svårt att prestera bra</a:t>
            </a:r>
          </a:p>
          <a:p>
            <a:pPr marL="0" indent="0">
              <a:buNone/>
            </a:pPr>
            <a:r>
              <a:rPr lang="sv-SE" dirty="0" smtClean="0"/>
              <a:t>Visualisering – målbild – mental förställning – hjärnan kan inte skilja på fantasi och verklighet</a:t>
            </a:r>
          </a:p>
          <a:p>
            <a:pPr marL="0" indent="0">
              <a:buNone/>
            </a:pPr>
            <a:r>
              <a:rPr lang="sv-SE" dirty="0" smtClean="0"/>
              <a:t>Mental träning finns med i kursmålen i Idrott och hälsa – vad har ni gjort där?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Fundera på….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Inom vilka områden i ditt liv som du skulle kunna ha nytta av mental träning?</a:t>
            </a:r>
          </a:p>
          <a:p>
            <a:pPr marL="0" indent="0" algn="ctr">
              <a:buNone/>
            </a:pPr>
            <a:r>
              <a:rPr lang="sv-SE" dirty="0" smtClean="0"/>
              <a:t>Om mental träning handlar om att kunna fokusera, nå sina mål, inte bli så stressad och nervös – </a:t>
            </a:r>
            <a:r>
              <a:rPr lang="sv-SE" dirty="0" smtClean="0"/>
              <a:t>skulle det här då vara en kurs för dig?</a:t>
            </a: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8A32D8F71DBD4D973BE507F2A7A58B" ma:contentTypeVersion="" ma:contentTypeDescription="Skapa ett nytt dokument." ma:contentTypeScope="" ma:versionID="c68576cee412c4bb9d4630eb01f634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a970a28806569787fb45fbd073f11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7B5ECB-0720-453C-94B7-79ADF8E57AA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C74A3D-2815-4486-9A85-DB0587A58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2F7340E-7DD3-4FED-B444-5CC0B0019C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302</TotalTime>
  <Words>320</Words>
  <Application>Microsoft Office PowerPoint</Application>
  <PresentationFormat>Bildspel på skärmen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styrelserum</vt:lpstr>
      <vt:lpstr>Mental träning</vt:lpstr>
      <vt:lpstr>Varför mental träning?</vt:lpstr>
      <vt:lpstr>Men…</vt:lpstr>
      <vt:lpstr>Vad är mental träning?</vt:lpstr>
      <vt:lpstr>Vilka förväntningar har du på kursen?</vt:lpstr>
      <vt:lpstr>Lite historik…..</vt:lpstr>
      <vt:lpstr>Fundera på….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Hälsa på gruppnivå</dc:title>
  <dc:creator>Umberg, Helén</dc:creator>
  <cp:lastModifiedBy>Salomon, Eva</cp:lastModifiedBy>
  <cp:revision>37</cp:revision>
  <dcterms:created xsi:type="dcterms:W3CDTF">2014-01-15T12:24:48Z</dcterms:created>
  <dcterms:modified xsi:type="dcterms:W3CDTF">2021-03-04T07:29:46Z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0x0101002D8A32D8F71DBD4D973BE507F2A7A58B</vt:lpwstr>
  </property>
</Properties>
</file>